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9" r:id="rId4"/>
    <p:sldId id="264" r:id="rId5"/>
    <p:sldId id="260" r:id="rId6"/>
    <p:sldId id="272" r:id="rId7"/>
    <p:sldId id="261" r:id="rId8"/>
    <p:sldId id="266" r:id="rId9"/>
    <p:sldId id="263" r:id="rId10"/>
    <p:sldId id="265" r:id="rId11"/>
    <p:sldId id="274" r:id="rId12"/>
    <p:sldId id="262" r:id="rId13"/>
    <p:sldId id="270" r:id="rId14"/>
    <p:sldId id="268" r:id="rId15"/>
    <p:sldId id="269" r:id="rId16"/>
    <p:sldId id="271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65" autoAdjust="0"/>
    <p:restoredTop sz="94660"/>
  </p:normalViewPr>
  <p:slideViewPr>
    <p:cSldViewPr>
      <p:cViewPr varScale="1">
        <p:scale>
          <a:sx n="100" d="100"/>
          <a:sy n="100" d="100"/>
        </p:scale>
        <p:origin x="8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62E2DBE-A645-4438-BB7B-D9C100E6F207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EF2A54E-A588-4845-8A1C-B657CD64480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2DBE-A645-4438-BB7B-D9C100E6F207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2A54E-A588-4845-8A1C-B657CD6448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2DBE-A645-4438-BB7B-D9C100E6F207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2A54E-A588-4845-8A1C-B657CD6448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62E2DBE-A645-4438-BB7B-D9C100E6F207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EF2A54E-A588-4845-8A1C-B657CD64480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62E2DBE-A645-4438-BB7B-D9C100E6F207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EF2A54E-A588-4845-8A1C-B657CD64480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2DBE-A645-4438-BB7B-D9C100E6F207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2A54E-A588-4845-8A1C-B657CD64480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2DBE-A645-4438-BB7B-D9C100E6F207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2A54E-A588-4845-8A1C-B657CD64480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2E2DBE-A645-4438-BB7B-D9C100E6F207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EF2A54E-A588-4845-8A1C-B657CD64480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2DBE-A645-4438-BB7B-D9C100E6F207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2A54E-A588-4845-8A1C-B657CD6448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62E2DBE-A645-4438-BB7B-D9C100E6F207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EF2A54E-A588-4845-8A1C-B657CD64480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2E2DBE-A645-4438-BB7B-D9C100E6F207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EF2A54E-A588-4845-8A1C-B657CD64480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62E2DBE-A645-4438-BB7B-D9C100E6F207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EF2A54E-A588-4845-8A1C-B657CD6448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752600"/>
            <a:ext cx="71628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CSR- Reduce Paper Waste Project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5720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Submitted By:</a:t>
            </a:r>
          </a:p>
          <a:p>
            <a:pPr algn="ctr"/>
            <a:r>
              <a:rPr lang="en-US" sz="2000" dirty="0" smtClean="0"/>
              <a:t>Chetan Gupta</a:t>
            </a:r>
          </a:p>
          <a:p>
            <a:pPr algn="ctr"/>
            <a:r>
              <a:rPr lang="en-US" sz="2000" dirty="0" smtClean="0"/>
              <a:t>Harish  </a:t>
            </a:r>
            <a:r>
              <a:rPr lang="en-US" sz="2000" dirty="0" err="1" smtClean="0"/>
              <a:t>Sivakumar</a:t>
            </a:r>
            <a:r>
              <a:rPr lang="en-US" sz="2000" dirty="0" smtClean="0"/>
              <a:t>          </a:t>
            </a:r>
          </a:p>
          <a:p>
            <a:pPr algn="ctr"/>
            <a:r>
              <a:rPr lang="en-US" sz="2000" dirty="0" err="1" smtClean="0"/>
              <a:t>Paramvir</a:t>
            </a:r>
            <a:r>
              <a:rPr lang="en-US" sz="2000" dirty="0" smtClean="0"/>
              <a:t> </a:t>
            </a:r>
            <a:r>
              <a:rPr lang="en-US" sz="2000" dirty="0" err="1" smtClean="0"/>
              <a:t>Thind</a:t>
            </a:r>
            <a:endParaRPr lang="en-US" sz="2000" dirty="0" smtClean="0"/>
          </a:p>
          <a:p>
            <a:pPr algn="ctr"/>
            <a:r>
              <a:rPr lang="en-US" sz="2000" dirty="0" err="1" smtClean="0"/>
              <a:t>Gurinder</a:t>
            </a:r>
            <a:r>
              <a:rPr lang="en-US" sz="2000" dirty="0" smtClean="0"/>
              <a:t> </a:t>
            </a:r>
            <a:r>
              <a:rPr lang="en-US" sz="2000" dirty="0"/>
              <a:t>S</a:t>
            </a:r>
            <a:r>
              <a:rPr lang="en-US" sz="2000" dirty="0" smtClean="0"/>
              <a:t>ingh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831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00200"/>
            <a:ext cx="8382000" cy="3886200"/>
          </a:xfrm>
        </p:spPr>
      </p:pic>
    </p:spTree>
    <p:extLst>
      <p:ext uri="{BB962C8B-B14F-4D97-AF65-F5344CB8AC3E}">
        <p14:creationId xmlns:p14="http://schemas.microsoft.com/office/powerpoint/2010/main" val="78549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OCKSTAR\Desktop\feedback res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228600"/>
            <a:ext cx="6758455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09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and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Stall in the main foyer of Fleming college</a:t>
            </a:r>
          </a:p>
          <a:p>
            <a:r>
              <a:rPr lang="en-US" dirty="0" smtClean="0"/>
              <a:t>Videos</a:t>
            </a:r>
          </a:p>
          <a:p>
            <a:r>
              <a:rPr lang="en-US" dirty="0" smtClean="0"/>
              <a:t>Flyers</a:t>
            </a:r>
          </a:p>
          <a:p>
            <a:r>
              <a:rPr lang="en-US" dirty="0" smtClean="0"/>
              <a:t>Feedback Form</a:t>
            </a:r>
          </a:p>
          <a:p>
            <a:r>
              <a:rPr lang="en-US" dirty="0" smtClean="0"/>
              <a:t>Motivation </a:t>
            </a:r>
          </a:p>
          <a:p>
            <a:r>
              <a:rPr lang="en-US" dirty="0"/>
              <a:t>G</a:t>
            </a:r>
            <a:r>
              <a:rPr lang="en-US" dirty="0" smtClean="0"/>
              <a:t>ift card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64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the feedback, we got to know that they decreased the paper usage by </a:t>
            </a:r>
          </a:p>
          <a:p>
            <a:pPr lvl="1"/>
            <a:r>
              <a:rPr lang="en-US" dirty="0" smtClean="0"/>
              <a:t>Using printing both sides</a:t>
            </a:r>
          </a:p>
          <a:p>
            <a:pPr lvl="1"/>
            <a:r>
              <a:rPr lang="en-US" dirty="0" smtClean="0"/>
              <a:t>Reducing font size</a:t>
            </a:r>
          </a:p>
          <a:p>
            <a:pPr lvl="1"/>
            <a:r>
              <a:rPr lang="en-US" dirty="0" smtClean="0"/>
              <a:t>Using emails rather than mails</a:t>
            </a:r>
          </a:p>
          <a:p>
            <a:pPr lvl="1"/>
            <a:r>
              <a:rPr lang="en-US" dirty="0" smtClean="0"/>
              <a:t>Using cloth rather than paper towel</a:t>
            </a:r>
          </a:p>
          <a:p>
            <a:r>
              <a:rPr lang="en-US" dirty="0"/>
              <a:t>Spontaneous behavior changes</a:t>
            </a:r>
          </a:p>
          <a:p>
            <a:r>
              <a:rPr lang="en-US" dirty="0"/>
              <a:t>Recommendation from participants</a:t>
            </a:r>
          </a:p>
          <a:p>
            <a:pPr lvl="1"/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86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Learned and Team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Time Management</a:t>
            </a:r>
          </a:p>
          <a:p>
            <a:r>
              <a:rPr lang="en-US" dirty="0" smtClean="0"/>
              <a:t>Team Management</a:t>
            </a:r>
          </a:p>
          <a:p>
            <a:pPr lvl="1"/>
            <a:r>
              <a:rPr lang="en-US" dirty="0" smtClean="0"/>
              <a:t>Brain Storming</a:t>
            </a:r>
          </a:p>
          <a:p>
            <a:pPr lvl="1"/>
            <a:r>
              <a:rPr lang="en-US" dirty="0" smtClean="0"/>
              <a:t>Effective team work </a:t>
            </a:r>
          </a:p>
          <a:p>
            <a:pPr lvl="1"/>
            <a:r>
              <a:rPr lang="en-US" dirty="0" smtClean="0"/>
              <a:t>Helped to achieve success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336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each table keep the posters like</a:t>
            </a:r>
          </a:p>
          <a:p>
            <a:pPr lvl="1"/>
            <a:r>
              <a:rPr lang="en-US" dirty="0" smtClean="0"/>
              <a:t>“Print both sides”</a:t>
            </a:r>
          </a:p>
          <a:p>
            <a:pPr lvl="1"/>
            <a:r>
              <a:rPr lang="en-US" dirty="0" smtClean="0"/>
              <a:t>“Reduce font Size”</a:t>
            </a:r>
          </a:p>
          <a:p>
            <a:pPr lvl="1"/>
            <a:r>
              <a:rPr lang="en-US" dirty="0" smtClean="0"/>
              <a:t>“Use electronic medium communication”</a:t>
            </a:r>
          </a:p>
          <a:p>
            <a:r>
              <a:rPr lang="en-US" dirty="0" smtClean="0"/>
              <a:t>Use recycled paper</a:t>
            </a:r>
          </a:p>
          <a:p>
            <a:r>
              <a:rPr lang="en-US" dirty="0" smtClean="0"/>
              <a:t>Separate disposal for paper waste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1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ROCKSTAR\Desktop\12992931_573623429465953_1129895318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0"/>
            <a:ext cx="86521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206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6553200"/>
            <a:ext cx="3124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http://www.coroflot.com/sfostercom/posters</a:t>
            </a:r>
          </a:p>
        </p:txBody>
      </p:sp>
      <p:pic>
        <p:nvPicPr>
          <p:cNvPr id="1026" name="Picture 2" descr="http://s3images.coroflot.com/user_files/individual_files/226491_PeA3dxdpy7t06gbyxM_j4CB0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7962"/>
            <a:ext cx="4191000" cy="6451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86200" y="6553200"/>
            <a:ext cx="487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https://littlegreenmen101.wordpress.com/2011/10/18/why-save-paper/</a:t>
            </a:r>
          </a:p>
        </p:txBody>
      </p:sp>
      <p:pic>
        <p:nvPicPr>
          <p:cNvPr id="1028" name="Picture 4" descr="https://littlegreenmen101.files.wordpress.com/2011/10/wwfpostersavepaper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-7962"/>
            <a:ext cx="4479924" cy="6451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67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&amp;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Reduce Paper waste in Fleming College by</a:t>
            </a:r>
          </a:p>
          <a:p>
            <a:pPr lvl="1"/>
            <a:r>
              <a:rPr lang="en-US" dirty="0" smtClean="0"/>
              <a:t>Effective usage</a:t>
            </a:r>
          </a:p>
          <a:p>
            <a:pPr lvl="1"/>
            <a:r>
              <a:rPr lang="en-US" dirty="0" smtClean="0"/>
              <a:t>Proper disposal </a:t>
            </a:r>
          </a:p>
          <a:p>
            <a:pPr lvl="1"/>
            <a:r>
              <a:rPr lang="en-US" dirty="0" smtClean="0"/>
              <a:t>Create awareness and Change behavior</a:t>
            </a:r>
          </a:p>
          <a:p>
            <a:pPr lvl="1"/>
            <a:r>
              <a:rPr lang="en-US" smtClean="0"/>
              <a:t>Under </a:t>
            </a:r>
            <a:r>
              <a:rPr lang="en-US" dirty="0" smtClean="0"/>
              <a:t>$30</a:t>
            </a:r>
          </a:p>
          <a:p>
            <a:pPr lvl="1"/>
            <a:r>
              <a:rPr lang="en-US" dirty="0" smtClean="0"/>
              <a:t>Till 15 April, 2016</a:t>
            </a:r>
            <a:endParaRPr lang="en-CA" dirty="0"/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87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(April 1,2015 – March 31, 2016)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546764"/>
            <a:ext cx="7467600" cy="6096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What we try to accomplish?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1600200"/>
            <a:ext cx="7467600" cy="1905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College investing about $30,000 per year approximately</a:t>
            </a:r>
          </a:p>
          <a:p>
            <a:pPr lvl="1"/>
            <a:r>
              <a:rPr lang="en-US" dirty="0" smtClean="0"/>
              <a:t>Single side pages, 1.9 million approximately</a:t>
            </a:r>
          </a:p>
          <a:p>
            <a:pPr lvl="1"/>
            <a:r>
              <a:rPr lang="en-US" dirty="0" smtClean="0"/>
              <a:t>Double sided pages, 1.7 million approximately </a:t>
            </a:r>
          </a:p>
          <a:p>
            <a:pPr lvl="1"/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24345" y="4315691"/>
            <a:ext cx="7467600" cy="1905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Reduce the printouts</a:t>
            </a:r>
          </a:p>
          <a:p>
            <a:pPr lvl="1"/>
            <a:r>
              <a:rPr lang="en-US" dirty="0" smtClean="0"/>
              <a:t>Proper disposal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15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946564"/>
          </a:xfrm>
        </p:spPr>
        <p:txBody>
          <a:bodyPr>
            <a:noAutofit/>
          </a:bodyPr>
          <a:lstStyle/>
          <a:p>
            <a:r>
              <a:rPr lang="en-US" dirty="0" smtClean="0"/>
              <a:t>Creating Awareness by</a:t>
            </a:r>
          </a:p>
          <a:p>
            <a:pPr lvl="1"/>
            <a:r>
              <a:rPr lang="en-US" dirty="0" smtClean="0"/>
              <a:t>Awareness campaign</a:t>
            </a:r>
          </a:p>
          <a:p>
            <a:pPr lvl="1"/>
            <a:r>
              <a:rPr lang="en-US" dirty="0" smtClean="0"/>
              <a:t>Showing facts</a:t>
            </a:r>
          </a:p>
          <a:p>
            <a:pPr lvl="1"/>
            <a:r>
              <a:rPr lang="en-US" dirty="0" smtClean="0"/>
              <a:t>Distributing flyers</a:t>
            </a:r>
          </a:p>
          <a:p>
            <a:pPr lvl="1"/>
            <a:r>
              <a:rPr lang="en-US" dirty="0" smtClean="0"/>
              <a:t>Recommending how to use paper</a:t>
            </a:r>
          </a:p>
          <a:p>
            <a:pPr lvl="1"/>
            <a:endParaRPr lang="en-US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77982" y="3681845"/>
            <a:ext cx="7467600" cy="19465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dirty="0" smtClean="0"/>
              <a:t>Changing behavior</a:t>
            </a:r>
          </a:p>
          <a:p>
            <a:pPr lvl="1"/>
            <a:r>
              <a:rPr lang="en-US" dirty="0" smtClean="0"/>
              <a:t>Motivational gift card</a:t>
            </a:r>
          </a:p>
          <a:p>
            <a:pPr marL="365760" lvl="1" indent="0">
              <a:buFont typeface="Wingdings 2"/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37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our idea is effective?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 smtClean="0"/>
              <a:t>Direct Communication</a:t>
            </a:r>
          </a:p>
          <a:p>
            <a:pPr lvl="1"/>
            <a:r>
              <a:rPr lang="en-US" dirty="0" smtClean="0"/>
              <a:t>Indirect communication through social networking site like Facebook</a:t>
            </a:r>
          </a:p>
          <a:p>
            <a:pPr lvl="1"/>
            <a:r>
              <a:rPr lang="en-US" dirty="0" smtClean="0"/>
              <a:t>Spontaneous behavior changes</a:t>
            </a:r>
          </a:p>
          <a:p>
            <a:pPr lvl="1"/>
            <a:r>
              <a:rPr lang="en-US" dirty="0" smtClean="0"/>
              <a:t>Good participants </a:t>
            </a:r>
            <a:r>
              <a:rPr lang="en-US" dirty="0"/>
              <a:t>interaction </a:t>
            </a:r>
            <a:endParaRPr lang="en-US" dirty="0" smtClean="0"/>
          </a:p>
          <a:p>
            <a:pPr lvl="1"/>
            <a:r>
              <a:rPr lang="en-US" dirty="0" smtClean="0"/>
              <a:t>Got good feedback</a:t>
            </a:r>
          </a:p>
          <a:p>
            <a:pPr lvl="1"/>
            <a:r>
              <a:rPr lang="en-US" dirty="0" smtClean="0"/>
              <a:t>Recommendation from participants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4724400"/>
            <a:ext cx="707757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Success result of </a:t>
            </a:r>
          </a:p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execution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89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ROCKSTAR\Desktop\a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458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979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(Changing Behavior)</a:t>
            </a:r>
            <a:endParaRPr lang="en-US" dirty="0"/>
          </a:p>
        </p:txBody>
      </p:sp>
      <p:pic>
        <p:nvPicPr>
          <p:cNvPr id="1027" name="Picture 3" descr="C:\Users\ROCKSTAR\Desktop\13016691_999648866756541_1632990295_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17964"/>
            <a:ext cx="8006861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524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00200"/>
            <a:ext cx="8153400" cy="4267200"/>
          </a:xfrm>
        </p:spPr>
      </p:pic>
    </p:spTree>
    <p:extLst>
      <p:ext uri="{BB962C8B-B14F-4D97-AF65-F5344CB8AC3E}">
        <p14:creationId xmlns:p14="http://schemas.microsoft.com/office/powerpoint/2010/main" val="336249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0"/>
            <a:ext cx="8153400" cy="4038600"/>
          </a:xfrm>
        </p:spPr>
      </p:pic>
    </p:spTree>
    <p:extLst>
      <p:ext uri="{BB962C8B-B14F-4D97-AF65-F5344CB8AC3E}">
        <p14:creationId xmlns:p14="http://schemas.microsoft.com/office/powerpoint/2010/main" val="217938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221</TotalTime>
  <Words>263</Words>
  <Application>Microsoft Office PowerPoint</Application>
  <PresentationFormat>On-screen Show (4:3)</PresentationFormat>
  <Paragraphs>81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Century Schoolbook</vt:lpstr>
      <vt:lpstr>Wingdings</vt:lpstr>
      <vt:lpstr>Wingdings 2</vt:lpstr>
      <vt:lpstr>Oriel</vt:lpstr>
      <vt:lpstr>CSR- Reduce Paper Waste Project</vt:lpstr>
      <vt:lpstr>Scope &amp; Objective</vt:lpstr>
      <vt:lpstr>Why (April 1,2015 – March 31, 2016)</vt:lpstr>
      <vt:lpstr>Idea</vt:lpstr>
      <vt:lpstr>Why our idea is effective?</vt:lpstr>
      <vt:lpstr>PowerPoint Presentation</vt:lpstr>
      <vt:lpstr>Feedback (Changing Behavior)</vt:lpstr>
      <vt:lpstr>Feedback</vt:lpstr>
      <vt:lpstr>Feedback</vt:lpstr>
      <vt:lpstr>Feedback</vt:lpstr>
      <vt:lpstr>PowerPoint Presentation</vt:lpstr>
      <vt:lpstr>Tools and Techniques</vt:lpstr>
      <vt:lpstr>Result </vt:lpstr>
      <vt:lpstr>Lesson Learned and Team work</vt:lpstr>
      <vt:lpstr>recommendation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CSR- Reduce Paper Waste Project</dc:title>
  <dc:creator>ROCKSTAR</dc:creator>
  <cp:lastModifiedBy>Trish O'Connor</cp:lastModifiedBy>
  <cp:revision>33</cp:revision>
  <dcterms:created xsi:type="dcterms:W3CDTF">2016-04-12T14:13:32Z</dcterms:created>
  <dcterms:modified xsi:type="dcterms:W3CDTF">2016-08-17T13:20:22Z</dcterms:modified>
</cp:coreProperties>
</file>