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57" r:id="rId3"/>
    <p:sldId id="268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96" y="5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6F0C5E-9EA4-4310-B424-A7B2D208F164}" type="datetimeFigureOut">
              <a:rPr lang="en-CA" smtClean="0"/>
              <a:t>17/08/2016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5A0874-D313-40CC-839A-B75DFE5F400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363447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5A0874-D313-40CC-839A-B75DFE5F4002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419683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8C38C2F-3DA0-4122-AB4A-C58C6432FA44}" type="datetimeFigureOut">
              <a:rPr lang="en-CA" smtClean="0"/>
              <a:t>17/08/2016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BB89864-69E8-4FBA-ACD3-E572BC3925AD}" type="slidenum">
              <a:rPr lang="en-CA" smtClean="0"/>
              <a:t>‹#›</a:t>
            </a:fld>
            <a:endParaRPr lang="en-CA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98064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38C2F-3DA0-4122-AB4A-C58C6432FA44}" type="datetimeFigureOut">
              <a:rPr lang="en-CA" smtClean="0"/>
              <a:t>17/08/2016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89864-69E8-4FBA-ACD3-E572BC3925A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61430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38C2F-3DA0-4122-AB4A-C58C6432FA44}" type="datetimeFigureOut">
              <a:rPr lang="en-CA" smtClean="0"/>
              <a:t>17/08/2016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89864-69E8-4FBA-ACD3-E572BC3925A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101931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38C2F-3DA0-4122-AB4A-C58C6432FA44}" type="datetimeFigureOut">
              <a:rPr lang="en-CA" smtClean="0"/>
              <a:t>17/08/2016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89864-69E8-4FBA-ACD3-E572BC3925A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252010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38C2F-3DA0-4122-AB4A-C58C6432FA44}" type="datetimeFigureOut">
              <a:rPr lang="en-CA" smtClean="0"/>
              <a:t>17/08/2016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89864-69E8-4FBA-ACD3-E572BC3925AD}" type="slidenum">
              <a:rPr lang="en-CA" smtClean="0"/>
              <a:t>‹#›</a:t>
            </a:fld>
            <a:endParaRPr lang="en-CA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85014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38C2F-3DA0-4122-AB4A-C58C6432FA44}" type="datetimeFigureOut">
              <a:rPr lang="en-CA" smtClean="0"/>
              <a:t>17/08/2016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89864-69E8-4FBA-ACD3-E572BC3925A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33031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38C2F-3DA0-4122-AB4A-C58C6432FA44}" type="datetimeFigureOut">
              <a:rPr lang="en-CA" smtClean="0"/>
              <a:t>17/08/2016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89864-69E8-4FBA-ACD3-E572BC3925A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036228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38C2F-3DA0-4122-AB4A-C58C6432FA44}" type="datetimeFigureOut">
              <a:rPr lang="en-CA" smtClean="0"/>
              <a:t>17/08/2016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89864-69E8-4FBA-ACD3-E572BC3925A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487568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38C2F-3DA0-4122-AB4A-C58C6432FA44}" type="datetimeFigureOut">
              <a:rPr lang="en-CA" smtClean="0"/>
              <a:t>17/08/2016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89864-69E8-4FBA-ACD3-E572BC3925A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3649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38C2F-3DA0-4122-AB4A-C58C6432FA44}" type="datetimeFigureOut">
              <a:rPr lang="en-CA" smtClean="0"/>
              <a:t>17/08/2016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89864-69E8-4FBA-ACD3-E572BC3925A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010756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38C2F-3DA0-4122-AB4A-C58C6432FA44}" type="datetimeFigureOut">
              <a:rPr lang="en-CA" smtClean="0"/>
              <a:t>17/08/2016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89864-69E8-4FBA-ACD3-E572BC3925A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82693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A8C38C2F-3DA0-4122-AB4A-C58C6432FA44}" type="datetimeFigureOut">
              <a:rPr lang="en-CA" smtClean="0"/>
              <a:t>17/08/2016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2BB89864-69E8-4FBA-ACD3-E572BC3925A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47667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anthebottle.net/articles/10-startling-facts-about-bottled-water/" TargetMode="External"/><Relationship Id="rId2" Type="http://schemas.openxmlformats.org/officeDocument/2006/relationships/hyperlink" Target="https://www.youtube.com/watch?v=edXimuzIVhk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dirty="0" smtClean="0"/>
              <a:t>SUSTAINABILITY</a:t>
            </a:r>
            <a:endParaRPr lang="en-CA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9397" y="2262340"/>
            <a:ext cx="10122725" cy="71569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 smtClean="0"/>
              <a:t>BEST OUT OF WASTE</a:t>
            </a:r>
            <a:endParaRPr lang="en-CA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8122721" y="3990109"/>
            <a:ext cx="374072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Presented to</a:t>
            </a:r>
            <a:r>
              <a:rPr lang="en-US" dirty="0" smtClean="0"/>
              <a:t>: Rogier ten Kate</a:t>
            </a:r>
          </a:p>
          <a:p>
            <a:endParaRPr lang="en-US" dirty="0" smtClean="0"/>
          </a:p>
          <a:p>
            <a:r>
              <a:rPr lang="en-US" b="1" dirty="0" smtClean="0"/>
              <a:t>Presented by</a:t>
            </a:r>
            <a:r>
              <a:rPr lang="en-US" dirty="0" smtClean="0"/>
              <a:t>: Kinjal Dutt</a:t>
            </a:r>
          </a:p>
          <a:p>
            <a:r>
              <a:rPr lang="en-US" dirty="0"/>
              <a:t>	 </a:t>
            </a:r>
            <a:r>
              <a:rPr lang="en-US" dirty="0" smtClean="0"/>
              <a:t>          Mojisola Esan</a:t>
            </a:r>
          </a:p>
          <a:p>
            <a:r>
              <a:rPr lang="en-US" dirty="0"/>
              <a:t>	</a:t>
            </a:r>
            <a:r>
              <a:rPr lang="en-US" dirty="0" smtClean="0"/>
              <a:t>           Rakesh Parmar</a:t>
            </a:r>
          </a:p>
          <a:p>
            <a:r>
              <a:rPr lang="en-US" dirty="0"/>
              <a:t>	</a:t>
            </a:r>
            <a:r>
              <a:rPr lang="en-US" dirty="0" smtClean="0"/>
              <a:t>           Surajsinh Raulji</a:t>
            </a:r>
          </a:p>
          <a:p>
            <a:r>
              <a:rPr lang="en-US" dirty="0"/>
              <a:t>	</a:t>
            </a:r>
            <a:r>
              <a:rPr lang="en-US" dirty="0" smtClean="0"/>
              <a:t>           Jitesh Yagnik</a:t>
            </a:r>
          </a:p>
          <a:p>
            <a:endParaRPr lang="en-US" b="1" dirty="0" smtClean="0"/>
          </a:p>
          <a:p>
            <a:r>
              <a:rPr lang="en-US" b="1" dirty="0" smtClean="0"/>
              <a:t>Date:</a:t>
            </a:r>
            <a:r>
              <a:rPr lang="en-US" dirty="0" smtClean="0"/>
              <a:t>                14</a:t>
            </a:r>
            <a:r>
              <a:rPr lang="en-US" baseline="30000" dirty="0" smtClean="0"/>
              <a:t>th</a:t>
            </a:r>
            <a:r>
              <a:rPr lang="en-US" dirty="0" smtClean="0"/>
              <a:t> April 2016</a:t>
            </a:r>
            <a:endParaRPr lang="en-C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98" r="671" b="4420"/>
          <a:stretch/>
        </p:blipFill>
        <p:spPr>
          <a:xfrm>
            <a:off x="527217" y="2978035"/>
            <a:ext cx="4840430" cy="331588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58986" y="6444627"/>
            <a:ext cx="147348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/>
              <a:t>Source: Google image</a:t>
            </a:r>
            <a:endParaRPr lang="en-CA" sz="1100" dirty="0"/>
          </a:p>
        </p:txBody>
      </p:sp>
    </p:spTree>
    <p:extLst>
      <p:ext uri="{BB962C8B-B14F-4D97-AF65-F5344CB8AC3E}">
        <p14:creationId xmlns:p14="http://schemas.microsoft.com/office/powerpoint/2010/main" val="3486196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RECOMMENDATION</a:t>
            </a:r>
            <a:endParaRPr lang="en-CA" b="1" dirty="0">
              <a:solidFill>
                <a:schemeClr val="tx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College should display decorative items made from waste materials to encourage students to be more innovative.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Seminars should be held to demonstrate effective reuse of waste materials and encourage active participation by distributing gifts.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Competitions should be organized and be posted on the college social media/website.</a:t>
            </a:r>
            <a:endParaRPr lang="en-CA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865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182" y="1410958"/>
            <a:ext cx="7516813" cy="3221037"/>
          </a:xfrm>
        </p:spPr>
      </p:pic>
      <p:sp>
        <p:nvSpPr>
          <p:cNvPr id="5" name="TextBox 4"/>
          <p:cNvSpPr txBox="1"/>
          <p:nvPr/>
        </p:nvSpPr>
        <p:spPr>
          <a:xfrm>
            <a:off x="451262" y="6353298"/>
            <a:ext cx="19993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Source: Google image</a:t>
            </a:r>
            <a:endParaRPr lang="en-CA" sz="1600" dirty="0"/>
          </a:p>
        </p:txBody>
      </p:sp>
    </p:spTree>
    <p:extLst>
      <p:ext uri="{BB962C8B-B14F-4D97-AF65-F5344CB8AC3E}">
        <p14:creationId xmlns:p14="http://schemas.microsoft.com/office/powerpoint/2010/main" val="2660811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Hyperlink: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en-CA" sz="2400" u="sng" dirty="0">
                <a:hlinkClick r:id="rId2"/>
              </a:rPr>
              <a:t>https://</a:t>
            </a:r>
            <a:r>
              <a:rPr lang="en-CA" sz="2400" u="sng" dirty="0" smtClean="0">
                <a:hlinkClick r:id="rId2"/>
              </a:rPr>
              <a:t>www.youtube.com/watch?v=edXimuzIVhk</a:t>
            </a:r>
            <a:endParaRPr lang="en-CA" sz="2400" u="sng" dirty="0" smtClean="0"/>
          </a:p>
          <a:p>
            <a:pPr marL="45720" lv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en-CA" sz="2400" dirty="0">
                <a:solidFill>
                  <a:prstClr val="black"/>
                </a:solidFill>
                <a:latin typeface="Calibri" panose="020F0502020204030204"/>
                <a:hlinkClick r:id="rId3"/>
              </a:rPr>
              <a:t>https://www.banthebottle.net/articles/10-startling-facts-about-bottled-water/</a:t>
            </a:r>
            <a:endParaRPr lang="en-CA" sz="2400" dirty="0">
              <a:solidFill>
                <a:prstClr val="black"/>
              </a:solidFill>
              <a:latin typeface="Calibri" panose="020F0502020204030204"/>
            </a:endParaRPr>
          </a:p>
          <a:p>
            <a:pPr marL="45720" indent="0">
              <a:lnSpc>
                <a:spcPct val="115000"/>
              </a:lnSpc>
              <a:spcAft>
                <a:spcPts val="1000"/>
              </a:spcAft>
              <a:buNone/>
            </a:pPr>
            <a:endParaRPr lang="en-CA" sz="2400" u="sng" dirty="0" smtClean="0"/>
          </a:p>
          <a:p>
            <a:pPr marL="45720" indent="0">
              <a:lnSpc>
                <a:spcPct val="115000"/>
              </a:lnSpc>
              <a:spcAft>
                <a:spcPts val="1000"/>
              </a:spcAft>
              <a:buNone/>
            </a:pPr>
            <a:endParaRPr lang="en-CA" sz="2400" dirty="0"/>
          </a:p>
          <a:p>
            <a:pPr marL="45720" indent="0">
              <a:lnSpc>
                <a:spcPct val="115000"/>
              </a:lnSpc>
              <a:spcAft>
                <a:spcPts val="1000"/>
              </a:spcAft>
              <a:buNone/>
            </a:pPr>
            <a:endParaRPr lang="en-CA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592420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225583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83"/>
          <a:stretch/>
        </p:blipFill>
        <p:spPr>
          <a:xfrm>
            <a:off x="4251366" y="2674731"/>
            <a:ext cx="3063835" cy="3669029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>
            <a:off x="2648198" y="4108863"/>
            <a:ext cx="1947553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Rectangle 6"/>
          <p:cNvSpPr/>
          <p:nvPr/>
        </p:nvSpPr>
        <p:spPr>
          <a:xfrm>
            <a:off x="176657" y="6381723"/>
            <a:ext cx="147348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 smtClean="0"/>
              <a:t>Source: Google image</a:t>
            </a:r>
            <a:endParaRPr lang="en-CA" sz="1100" dirty="0"/>
          </a:p>
        </p:txBody>
      </p:sp>
    </p:spTree>
    <p:extLst>
      <p:ext uri="{BB962C8B-B14F-4D97-AF65-F5344CB8AC3E}">
        <p14:creationId xmlns:p14="http://schemas.microsoft.com/office/powerpoint/2010/main" val="656244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44239" y="1594878"/>
            <a:ext cx="6096000" cy="3883114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lvl="0" indent="-285750">
              <a:spcBef>
                <a:spcPts val="1000"/>
              </a:spcBef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</a:pPr>
            <a:r>
              <a:rPr lang="en-CA" sz="2000" dirty="0"/>
              <a:t>Plastic bottle recycle ratio-1:5</a:t>
            </a:r>
          </a:p>
          <a:p>
            <a:pPr marL="285750" lvl="0" indent="-285750">
              <a:spcBef>
                <a:spcPts val="1000"/>
              </a:spcBef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</a:pPr>
            <a:r>
              <a:rPr lang="en-CA" sz="2000" dirty="0"/>
              <a:t>Plastic decomposition time - 400 and 1,000 years</a:t>
            </a:r>
          </a:p>
          <a:p>
            <a:pPr marL="285750" lvl="0" indent="-285750">
              <a:spcBef>
                <a:spcPts val="1000"/>
              </a:spcBef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</a:pPr>
            <a:r>
              <a:rPr lang="en-CA" sz="2000" dirty="0"/>
              <a:t>It requires 3 times the amount of water to produce a plastic bottle than it does to fill it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endParaRPr lang="en-US" sz="2400" dirty="0" smtClean="0">
              <a:solidFill>
                <a:prstClr val="black"/>
              </a:solidFill>
              <a:latin typeface="Calibri" panose="020F0502020204030204"/>
            </a:endParaRPr>
          </a:p>
          <a:p>
            <a:pPr lvl="0">
              <a:lnSpc>
                <a:spcPct val="90000"/>
              </a:lnSpc>
              <a:spcBef>
                <a:spcPts val="1000"/>
              </a:spcBef>
            </a:pPr>
            <a:endParaRPr lang="en-US" sz="2400" dirty="0">
              <a:solidFill>
                <a:prstClr val="black"/>
              </a:solidFill>
              <a:latin typeface="Calibri" panose="020F0502020204030204"/>
            </a:endParaRPr>
          </a:p>
          <a:p>
            <a:pPr lvl="0">
              <a:lnSpc>
                <a:spcPct val="90000"/>
              </a:lnSpc>
              <a:spcBef>
                <a:spcPts val="1000"/>
              </a:spcBef>
            </a:pPr>
            <a:endParaRPr lang="en-US" sz="2400" dirty="0" smtClean="0">
              <a:solidFill>
                <a:prstClr val="black"/>
              </a:solidFill>
              <a:latin typeface="Calibri" panose="020F0502020204030204"/>
            </a:endParaRPr>
          </a:p>
          <a:p>
            <a:pPr lvl="0">
              <a:lnSpc>
                <a:spcPct val="90000"/>
              </a:lnSpc>
              <a:spcBef>
                <a:spcPts val="1000"/>
              </a:spcBef>
            </a:pPr>
            <a:endParaRPr lang="en-US" sz="2400" dirty="0">
              <a:solidFill>
                <a:prstClr val="black"/>
              </a:solidFill>
              <a:latin typeface="Calibri" panose="020F0502020204030204"/>
            </a:endParaRPr>
          </a:p>
          <a:p>
            <a:pPr lvl="0">
              <a:lnSpc>
                <a:spcPct val="90000"/>
              </a:lnSpc>
              <a:spcBef>
                <a:spcPts val="1000"/>
              </a:spcBef>
            </a:pPr>
            <a:endParaRPr lang="en-US" sz="24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91872" y="667388"/>
            <a:ext cx="397371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/>
              <a:t>FACTS AND FIGURES</a:t>
            </a:r>
            <a:endParaRPr lang="en-CA" sz="3200" b="1" dirty="0"/>
          </a:p>
        </p:txBody>
      </p:sp>
    </p:spTree>
    <p:extLst>
      <p:ext uri="{BB962C8B-B14F-4D97-AF65-F5344CB8AC3E}">
        <p14:creationId xmlns:p14="http://schemas.microsoft.com/office/powerpoint/2010/main" val="6444809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7" y="987425"/>
            <a:ext cx="3932237" cy="703613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OBJECTIVES</a:t>
            </a:r>
            <a:endParaRPr lang="en-CA" b="1" dirty="0">
              <a:solidFill>
                <a:schemeClr val="tx1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1525" y="1473994"/>
            <a:ext cx="5213350" cy="3910012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Create awareness for waste reduction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smtClean="0">
                <a:solidFill>
                  <a:schemeClr val="tx1"/>
                </a:solidFill>
              </a:rPr>
              <a:t>by creating items from waste.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Promote reuse of waste products like bottles, cans, paper etc.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schemeClr val="tx1"/>
              </a:solidFill>
            </a:endParaRPr>
          </a:p>
          <a:p>
            <a:endParaRPr lang="en-US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sz="2000" dirty="0" smtClean="0"/>
          </a:p>
          <a:p>
            <a:endParaRPr lang="en-CA" sz="2000" dirty="0"/>
          </a:p>
        </p:txBody>
      </p:sp>
    </p:spTree>
    <p:extLst>
      <p:ext uri="{BB962C8B-B14F-4D97-AF65-F5344CB8AC3E}">
        <p14:creationId xmlns:p14="http://schemas.microsoft.com/office/powerpoint/2010/main" val="3165848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967839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EXECUTION</a:t>
            </a:r>
            <a:endParaRPr lang="en-CA" b="1" dirty="0">
              <a:solidFill>
                <a:schemeClr val="tx1"/>
              </a:solidFill>
            </a:endParaRPr>
          </a:p>
        </p:txBody>
      </p:sp>
      <p:pic>
        <p:nvPicPr>
          <p:cNvPr id="8" name="Picture Placeholder 7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6" r="2356"/>
          <a:stretch>
            <a:fillRect/>
          </a:stretch>
        </p:blipFill>
        <p:spPr/>
      </p:pic>
      <p:sp>
        <p:nvSpPr>
          <p:cNvPr id="6" name="Content Placeholder 5"/>
          <p:cNvSpPr>
            <a:spLocks noGrp="1"/>
          </p:cNvSpPr>
          <p:nvPr>
            <p:ph type="body" sz="half" idx="2"/>
          </p:nvPr>
        </p:nvSpPr>
        <p:spPr>
          <a:xfrm>
            <a:off x="839788" y="2066305"/>
            <a:ext cx="4235132" cy="3804141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Approval from college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Made items out of waste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Display table at the main foyer showcasing items made out of waste </a:t>
            </a:r>
            <a:endParaRPr lang="en-US" sz="20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Involved students participation</a:t>
            </a:r>
            <a:endParaRPr lang="en-CA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2866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EXECUTION</a:t>
            </a:r>
            <a:endParaRPr lang="en-CA" b="1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2285801"/>
            <a:ext cx="4754563" cy="3565922"/>
          </a:xfrm>
        </p:spPr>
      </p:pic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7450" y="2285801"/>
            <a:ext cx="4754563" cy="3565922"/>
          </a:xfrm>
        </p:spPr>
      </p:pic>
    </p:spTree>
    <p:extLst>
      <p:ext uri="{BB962C8B-B14F-4D97-AF65-F5344CB8AC3E}">
        <p14:creationId xmlns:p14="http://schemas.microsoft.com/office/powerpoint/2010/main" val="349598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EXECUTION</a:t>
            </a:r>
            <a:endParaRPr lang="en-CA" b="1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2285801"/>
            <a:ext cx="4754563" cy="3565922"/>
          </a:xfrm>
        </p:spPr>
      </p:pic>
      <p:pic>
        <p:nvPicPr>
          <p:cNvPr id="11" name="Content Placeholder 10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7450" y="2285801"/>
            <a:ext cx="4754563" cy="3565922"/>
          </a:xfrm>
        </p:spPr>
      </p:pic>
    </p:spTree>
    <p:extLst>
      <p:ext uri="{BB962C8B-B14F-4D97-AF65-F5344CB8AC3E}">
        <p14:creationId xmlns:p14="http://schemas.microsoft.com/office/powerpoint/2010/main" val="3688169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CHALLENGES</a:t>
            </a:r>
            <a:endParaRPr lang="en-CA" b="1" dirty="0">
              <a:solidFill>
                <a:schemeClr val="tx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>
                <a:solidFill>
                  <a:schemeClr val="tx1"/>
                </a:solidFill>
              </a:rPr>
              <a:t>Time conflicts among team members.</a:t>
            </a:r>
            <a:endParaRPr lang="en-CA" sz="24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400" dirty="0" smtClean="0">
              <a:solidFill>
                <a:schemeClr val="tx1"/>
              </a:solidFill>
            </a:endParaRPr>
          </a:p>
          <a:p>
            <a:r>
              <a:rPr lang="en-US" sz="2400" dirty="0" smtClean="0">
                <a:solidFill>
                  <a:schemeClr val="tx1"/>
                </a:solidFill>
              </a:rPr>
              <a:t>Students were too busy to participate.</a:t>
            </a:r>
          </a:p>
          <a:p>
            <a:endParaRPr lang="en-US" sz="2400" dirty="0">
              <a:solidFill>
                <a:schemeClr val="tx1"/>
              </a:solidFill>
            </a:endParaRPr>
          </a:p>
          <a:p>
            <a:r>
              <a:rPr lang="en-US" sz="2400" dirty="0" smtClean="0">
                <a:solidFill>
                  <a:schemeClr val="tx1"/>
                </a:solidFill>
              </a:rPr>
              <a:t>Inability to involve faculty members</a:t>
            </a:r>
            <a:r>
              <a:rPr lang="en-US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19656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932213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OUTCOME</a:t>
            </a:r>
            <a:endParaRPr lang="en-CA" b="1" dirty="0">
              <a:solidFill>
                <a:schemeClr val="tx1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1525" y="1473994"/>
            <a:ext cx="5213350" cy="3910012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5008" y="1686296"/>
            <a:ext cx="4714504" cy="4738255"/>
          </a:xfrm>
        </p:spPr>
        <p:txBody>
          <a:bodyPr>
            <a:normAutofit fontScale="92500"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</a:rPr>
              <a:t>We created awareness regarding reuse of waste items.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</a:rPr>
              <a:t>Active participants gave suggestions like;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1800" dirty="0" smtClean="0">
                <a:solidFill>
                  <a:schemeClr val="tx1"/>
                </a:solidFill>
              </a:rPr>
              <a:t> College should provide water bottles to every student</a:t>
            </a:r>
          </a:p>
          <a:p>
            <a:pPr lvl="1">
              <a:buFont typeface="Wingdings" panose="05000000000000000000" pitchFamily="2" charset="2"/>
              <a:buChar char="ü"/>
            </a:pPr>
            <a:endParaRPr lang="en-US" sz="1800" dirty="0" smtClean="0">
              <a:solidFill>
                <a:schemeClr val="tx1"/>
              </a:solidFill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1800" dirty="0" smtClean="0">
                <a:solidFill>
                  <a:schemeClr val="tx1"/>
                </a:solidFill>
              </a:rPr>
              <a:t>Students should make use of reusable bags instead of plastic bags.</a:t>
            </a:r>
          </a:p>
          <a:p>
            <a:pPr lvl="1">
              <a:buFont typeface="Wingdings" panose="05000000000000000000" pitchFamily="2" charset="2"/>
              <a:buChar char="ü"/>
            </a:pPr>
            <a:endParaRPr lang="en-US" sz="1800" dirty="0" smtClean="0">
              <a:solidFill>
                <a:schemeClr val="tx1"/>
              </a:solidFill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1800" dirty="0" smtClean="0">
                <a:solidFill>
                  <a:schemeClr val="tx1"/>
                </a:solidFill>
              </a:rPr>
              <a:t>Awareness should be made among students to bring their own coffee mugs.</a:t>
            </a:r>
          </a:p>
          <a:p>
            <a:pPr lvl="1">
              <a:buFont typeface="Wingdings" panose="05000000000000000000" pitchFamily="2" charset="2"/>
              <a:buChar char="ü"/>
            </a:pPr>
            <a:endParaRPr lang="en-US" sz="1800" dirty="0" smtClean="0">
              <a:solidFill>
                <a:schemeClr val="tx1"/>
              </a:solidFill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smtClean="0">
                <a:solidFill>
                  <a:schemeClr val="tx1"/>
                </a:solidFill>
              </a:rPr>
              <a:t>Use steel cutleries at the cafeteria instead of plastic one.</a:t>
            </a:r>
          </a:p>
          <a:p>
            <a:pPr lvl="1">
              <a:buFont typeface="Wingdings" panose="05000000000000000000" pitchFamily="2" charset="2"/>
              <a:buChar char="ü"/>
            </a:pPr>
            <a:endParaRPr lang="en-US" sz="1800" dirty="0" smtClean="0">
              <a:solidFill>
                <a:schemeClr val="tx1"/>
              </a:solidFill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smtClean="0">
                <a:solidFill>
                  <a:schemeClr val="tx1"/>
                </a:solidFill>
              </a:rPr>
              <a:t>Protect the environment through cultivation of plants around the college</a:t>
            </a:r>
          </a:p>
          <a:p>
            <a:pPr lvl="1">
              <a:buFont typeface="Wingdings" panose="05000000000000000000" pitchFamily="2" charset="2"/>
              <a:buChar char="ü"/>
            </a:pPr>
            <a:endParaRPr lang="en-US" dirty="0" smtClean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540628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Basis</Template>
  <TotalTime>110</TotalTime>
  <Words>249</Words>
  <Application>Microsoft Office PowerPoint</Application>
  <PresentationFormat>Widescreen</PresentationFormat>
  <Paragraphs>68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Corbel</vt:lpstr>
      <vt:lpstr>Times New Roman</vt:lpstr>
      <vt:lpstr>Wingdings</vt:lpstr>
      <vt:lpstr>Basis</vt:lpstr>
      <vt:lpstr>SUSTAINABILITY</vt:lpstr>
      <vt:lpstr>PowerPoint Presentation</vt:lpstr>
      <vt:lpstr>PowerPoint Presentation</vt:lpstr>
      <vt:lpstr>OBJECTIVES</vt:lpstr>
      <vt:lpstr>EXECUTION</vt:lpstr>
      <vt:lpstr>EXECUTION</vt:lpstr>
      <vt:lpstr>EXECUTION</vt:lpstr>
      <vt:lpstr>CHALLENGES</vt:lpstr>
      <vt:lpstr>OUTCOME</vt:lpstr>
      <vt:lpstr>RECOMMENDATION</vt:lpstr>
      <vt:lpstr>PowerPoint Presentation</vt:lpstr>
      <vt:lpstr>Hyperlink:</vt:lpstr>
    </vt:vector>
  </TitlesOfParts>
  <Company>Fleming College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SUSTAINABILITY</dc:title>
  <dc:creator>Student</dc:creator>
  <cp:lastModifiedBy>Trish O'Connor</cp:lastModifiedBy>
  <cp:revision>16</cp:revision>
  <dcterms:created xsi:type="dcterms:W3CDTF">2016-04-12T17:13:29Z</dcterms:created>
  <dcterms:modified xsi:type="dcterms:W3CDTF">2016-08-17T13:17:51Z</dcterms:modified>
</cp:coreProperties>
</file>